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28" r:id="rId2"/>
  </p:sldIdLst>
  <p:sldSz cx="73152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>
        <p:scale>
          <a:sx n="136" d="100"/>
          <a:sy n="136" d="100"/>
        </p:scale>
        <p:origin x="520" y="-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407AF-E659-4A85-A3A0-046E89B95B00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43000"/>
            <a:ext cx="2244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9CF1F-7A0E-46AD-BAA2-A5D7E04F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25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9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2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4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9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2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5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0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7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5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0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805134-E548-417B-91E5-F68D04D5D67A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EF5EFC-8380-4620-8BA0-A0A73C9BD7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471909"/>
            <a:ext cx="6427475" cy="632880"/>
          </a:xfrm>
          <a:ln w="254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Put your Title Here</a:t>
            </a:r>
            <a:endParaRPr lang="en-US" sz="30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>
            <a:cxnSpLocks/>
            <a:stCxn id="2" idx="2"/>
          </p:cNvCxnSpPr>
          <p:nvPr/>
        </p:nvCxnSpPr>
        <p:spPr>
          <a:xfrm>
            <a:off x="3659011" y="1104789"/>
            <a:ext cx="0" cy="8347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00843" y="5238775"/>
            <a:ext cx="63698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43863" y="1104788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717758" y="1104789"/>
            <a:ext cx="2939842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Put specific play call vs offensive situation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57601" y="1104789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32903" y="1104789"/>
            <a:ext cx="2939845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9804" y="3171781"/>
            <a:ext cx="28018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5106" y="3171781"/>
            <a:ext cx="2930418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54158" y="3171781"/>
            <a:ext cx="28018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924016" y="3171781"/>
            <a:ext cx="2947729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0843" y="5238775"/>
            <a:ext cx="63698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8729" y="5238775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5679" y="5238775"/>
            <a:ext cx="293984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5523" y="5238774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30826" y="5238773"/>
            <a:ext cx="2939846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6AC580C7-AE75-1C3C-FBD5-EED371F48BFA}"/>
              </a:ext>
            </a:extLst>
          </p:cNvPr>
          <p:cNvCxnSpPr/>
          <p:nvPr/>
        </p:nvCxnSpPr>
        <p:spPr>
          <a:xfrm flipH="1">
            <a:off x="500843" y="7262819"/>
            <a:ext cx="63698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33BAE3C3-848D-BC5D-95FF-4DDC0B16449E}"/>
              </a:ext>
            </a:extLst>
          </p:cNvPr>
          <p:cNvCxnSpPr/>
          <p:nvPr/>
        </p:nvCxnSpPr>
        <p:spPr>
          <a:xfrm flipH="1">
            <a:off x="500843" y="7262819"/>
            <a:ext cx="63698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8CF1425-E6C6-98DC-EC22-D5CCD7629129}"/>
              </a:ext>
            </a:extLst>
          </p:cNvPr>
          <p:cNvSpPr/>
          <p:nvPr/>
        </p:nvSpPr>
        <p:spPr>
          <a:xfrm>
            <a:off x="448729" y="7262819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30D57AA-17BA-1903-1251-544EE48AA6C6}"/>
              </a:ext>
            </a:extLst>
          </p:cNvPr>
          <p:cNvSpPr/>
          <p:nvPr/>
        </p:nvSpPr>
        <p:spPr>
          <a:xfrm>
            <a:off x="715679" y="7262819"/>
            <a:ext cx="293984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241FFCB-E9CA-2E64-674B-48ABDE278AB2}"/>
              </a:ext>
            </a:extLst>
          </p:cNvPr>
          <p:cNvSpPr/>
          <p:nvPr/>
        </p:nvSpPr>
        <p:spPr>
          <a:xfrm>
            <a:off x="3655523" y="7262818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8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2E94EDB-CB5E-299C-71DF-A526DB0A46F9}"/>
              </a:ext>
            </a:extLst>
          </p:cNvPr>
          <p:cNvSpPr/>
          <p:nvPr/>
        </p:nvSpPr>
        <p:spPr>
          <a:xfrm>
            <a:off x="3930826" y="7262817"/>
            <a:ext cx="2939846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2D10BCD-88BF-4687-80E9-C524FDF5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CD9F-20B0-C543-A22C-96B74E0BA851}" type="datetime1">
              <a:rPr lang="en-US" smtClean="0"/>
              <a:t>8/18/2025</a:t>
            </a:fld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B8BBB86-10D3-D555-3F8E-6F2AF3D7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1</a:t>
            </a:fld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31F29A9-82A8-535E-D010-9553FEB889AA}"/>
              </a:ext>
            </a:extLst>
          </p:cNvPr>
          <p:cNvSpPr/>
          <p:nvPr/>
        </p:nvSpPr>
        <p:spPr>
          <a:xfrm>
            <a:off x="1560610" y="193591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40D0E1-0695-5AB9-3D5C-BE091CBCD034}"/>
              </a:ext>
            </a:extLst>
          </p:cNvPr>
          <p:cNvSpPr/>
          <p:nvPr/>
        </p:nvSpPr>
        <p:spPr>
          <a:xfrm>
            <a:off x="1739819" y="193591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B0E6273-200A-B1D6-07E4-F1E78FCE21EF}"/>
              </a:ext>
            </a:extLst>
          </p:cNvPr>
          <p:cNvSpPr/>
          <p:nvPr/>
        </p:nvSpPr>
        <p:spPr>
          <a:xfrm>
            <a:off x="2277446" y="193591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3BB0FE-646F-32FD-424F-05F29C8E97C4}"/>
              </a:ext>
            </a:extLst>
          </p:cNvPr>
          <p:cNvSpPr/>
          <p:nvPr/>
        </p:nvSpPr>
        <p:spPr>
          <a:xfrm>
            <a:off x="2098237" y="193591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3E5F1D2-F2AE-5838-23BC-D52F2C67FD6C}"/>
              </a:ext>
            </a:extLst>
          </p:cNvPr>
          <p:cNvSpPr/>
          <p:nvPr/>
        </p:nvSpPr>
        <p:spPr>
          <a:xfrm>
            <a:off x="673830" y="1831057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093B4BE-AFB0-B280-9F95-EE629F3408D0}"/>
              </a:ext>
            </a:extLst>
          </p:cNvPr>
          <p:cNvSpPr/>
          <p:nvPr/>
        </p:nvSpPr>
        <p:spPr>
          <a:xfrm>
            <a:off x="3164226" y="193591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6EE23A9-68A1-D7DC-DD21-02254A9BA701}"/>
              </a:ext>
            </a:extLst>
          </p:cNvPr>
          <p:cNvSpPr/>
          <p:nvPr/>
        </p:nvSpPr>
        <p:spPr>
          <a:xfrm>
            <a:off x="1919028" y="1789615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663BD7D-5CC0-AA0A-BCD4-11F79766C38A}"/>
              </a:ext>
            </a:extLst>
          </p:cNvPr>
          <p:cNvSpPr/>
          <p:nvPr/>
        </p:nvSpPr>
        <p:spPr>
          <a:xfrm>
            <a:off x="1378196" y="193591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847B6F-7428-73E2-49A0-1AE6A8D996BC}"/>
              </a:ext>
            </a:extLst>
          </p:cNvPr>
          <p:cNvSpPr/>
          <p:nvPr/>
        </p:nvSpPr>
        <p:spPr>
          <a:xfrm>
            <a:off x="1560642" y="1536782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66D667D-ABA1-A437-B9A2-27996E42F82C}"/>
              </a:ext>
            </a:extLst>
          </p:cNvPr>
          <p:cNvSpPr/>
          <p:nvPr/>
        </p:nvSpPr>
        <p:spPr>
          <a:xfrm>
            <a:off x="2277446" y="1537764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F48D35-9C6D-828A-4594-82043782F715}"/>
              </a:ext>
            </a:extLst>
          </p:cNvPr>
          <p:cNvSpPr/>
          <p:nvPr/>
        </p:nvSpPr>
        <p:spPr>
          <a:xfrm>
            <a:off x="1919028" y="1935919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439AD1-99D9-AA8B-0150-AB0135DE4EDE}"/>
              </a:ext>
            </a:extLst>
          </p:cNvPr>
          <p:cNvSpPr txBox="1"/>
          <p:nvPr/>
        </p:nvSpPr>
        <p:spPr>
          <a:xfrm>
            <a:off x="2567045" y="2190296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3F33B6-A99F-1173-F647-A0B2B5F56A30}"/>
              </a:ext>
            </a:extLst>
          </p:cNvPr>
          <p:cNvSpPr txBox="1"/>
          <p:nvPr/>
        </p:nvSpPr>
        <p:spPr>
          <a:xfrm>
            <a:off x="1087544" y="2190296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1A406A-B98E-0D6F-50D0-BE3489E96C1F}"/>
              </a:ext>
            </a:extLst>
          </p:cNvPr>
          <p:cNvSpPr txBox="1"/>
          <p:nvPr/>
        </p:nvSpPr>
        <p:spPr>
          <a:xfrm>
            <a:off x="3035261" y="2320570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645697-21D5-2127-3FD2-EAD5D4031FEF}"/>
              </a:ext>
            </a:extLst>
          </p:cNvPr>
          <p:cNvSpPr txBox="1"/>
          <p:nvPr/>
        </p:nvSpPr>
        <p:spPr>
          <a:xfrm>
            <a:off x="612300" y="2320570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9271D5E-3CA7-F36B-8D2B-7E16F32BFDE1}"/>
              </a:ext>
            </a:extLst>
          </p:cNvPr>
          <p:cNvSpPr txBox="1"/>
          <p:nvPr/>
        </p:nvSpPr>
        <p:spPr>
          <a:xfrm>
            <a:off x="1837793" y="2558798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C77237-21AF-D661-004E-066B1F025B08}"/>
              </a:ext>
            </a:extLst>
          </p:cNvPr>
          <p:cNvSpPr txBox="1"/>
          <p:nvPr/>
        </p:nvSpPr>
        <p:spPr>
          <a:xfrm>
            <a:off x="2093918" y="2239895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CE5905-FEBB-E682-85DA-A9F5CC8124FC}"/>
              </a:ext>
            </a:extLst>
          </p:cNvPr>
          <p:cNvSpPr txBox="1"/>
          <p:nvPr/>
        </p:nvSpPr>
        <p:spPr>
          <a:xfrm>
            <a:off x="1620791" y="2246424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74468D-D217-B1CB-704E-56741B2A490E}"/>
              </a:ext>
            </a:extLst>
          </p:cNvPr>
          <p:cNvSpPr txBox="1"/>
          <p:nvPr/>
        </p:nvSpPr>
        <p:spPr>
          <a:xfrm>
            <a:off x="2282831" y="2026385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49F6D1-DB9C-4A08-E7A9-FFEF77906313}"/>
              </a:ext>
            </a:extLst>
          </p:cNvPr>
          <p:cNvSpPr txBox="1"/>
          <p:nvPr/>
        </p:nvSpPr>
        <p:spPr>
          <a:xfrm>
            <a:off x="1306705" y="2025303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FE945DB-72AF-ACF8-8CFE-6EBB1CAE985E}"/>
              </a:ext>
            </a:extLst>
          </p:cNvPr>
          <p:cNvSpPr txBox="1"/>
          <p:nvPr/>
        </p:nvSpPr>
        <p:spPr>
          <a:xfrm>
            <a:off x="1633527" y="2025304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4A17241-FFB9-D24C-1785-E70993729B1C}"/>
              </a:ext>
            </a:extLst>
          </p:cNvPr>
          <p:cNvSpPr txBox="1"/>
          <p:nvPr/>
        </p:nvSpPr>
        <p:spPr>
          <a:xfrm>
            <a:off x="1966758" y="2026385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D18837A-D811-77D7-6890-B1212CD1E244}"/>
              </a:ext>
            </a:extLst>
          </p:cNvPr>
          <p:cNvSpPr txBox="1"/>
          <p:nvPr/>
        </p:nvSpPr>
        <p:spPr>
          <a:xfrm>
            <a:off x="3680670" y="1460670"/>
            <a:ext cx="3071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title, defensive player letters, and numbers inside offensive players to your liking.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3D153C1-E9AB-9711-31AF-AC68A479D22A}"/>
              </a:ext>
            </a:extLst>
          </p:cNvPr>
          <p:cNvCxnSpPr/>
          <p:nvPr/>
        </p:nvCxnSpPr>
        <p:spPr>
          <a:xfrm flipH="1">
            <a:off x="2855138" y="1577007"/>
            <a:ext cx="886265" cy="371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24457B04-234C-8F05-993C-DA0D6137E78C}"/>
              </a:ext>
            </a:extLst>
          </p:cNvPr>
          <p:cNvCxnSpPr>
            <a:cxnSpLocks/>
          </p:cNvCxnSpPr>
          <p:nvPr/>
        </p:nvCxnSpPr>
        <p:spPr>
          <a:xfrm flipH="1">
            <a:off x="3362083" y="1721258"/>
            <a:ext cx="391579" cy="5807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3A21ABC-56A8-2336-8D11-DBE4366498DC}"/>
              </a:ext>
            </a:extLst>
          </p:cNvPr>
          <p:cNvSpPr txBox="1"/>
          <p:nvPr/>
        </p:nvSpPr>
        <p:spPr>
          <a:xfrm>
            <a:off x="3680669" y="2085905"/>
            <a:ext cx="3071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and paste both sides of the ball to duplicate into the other seven sections of this sheet.</a:t>
            </a:r>
          </a:p>
        </p:txBody>
      </p:sp>
    </p:spTree>
    <p:extLst>
      <p:ext uri="{BB962C8B-B14F-4D97-AF65-F5344CB8AC3E}">
        <p14:creationId xmlns:p14="http://schemas.microsoft.com/office/powerpoint/2010/main" val="18417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74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Put your Title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Justin Schnurer</dc:creator>
  <cp:lastModifiedBy>Justin Schnurer</cp:lastModifiedBy>
  <cp:revision>7</cp:revision>
  <dcterms:created xsi:type="dcterms:W3CDTF">2025-08-17T20:09:42Z</dcterms:created>
  <dcterms:modified xsi:type="dcterms:W3CDTF">2025-08-19T03:32:24Z</dcterms:modified>
</cp:coreProperties>
</file>